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88" y="-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2021/1/8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2021/1/8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2021/1/8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2021/1/8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2021/1/8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2021/1/8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2021/1/8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apic218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694" y="0"/>
            <a:ext cx="915338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8728" y="857232"/>
            <a:ext cx="550072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rgbClr val="FF0000"/>
                </a:solidFill>
                <a:latin typeface="华文琥珀" pitchFamily="2" charset="-122"/>
                <a:ea typeface="华文琥珀" pitchFamily="2" charset="-122"/>
              </a:rPr>
              <a:t>互相学习</a:t>
            </a:r>
            <a:endParaRPr lang="en-US" altLang="zh-CN" sz="8800" dirty="0" smtClean="0">
              <a:solidFill>
                <a:srgbClr val="FF0000"/>
              </a:solidFill>
              <a:latin typeface="华文琥珀" pitchFamily="2" charset="-122"/>
              <a:ea typeface="华文琥珀" pitchFamily="2" charset="-122"/>
            </a:endParaRPr>
          </a:p>
          <a:p>
            <a:r>
              <a:rPr lang="zh-CN" altLang="en-US" sz="3200" dirty="0" smtClean="0">
                <a:solidFill>
                  <a:srgbClr val="FF0000"/>
                </a:solidFill>
                <a:latin typeface="华文琥珀" pitchFamily="2" charset="-122"/>
                <a:ea typeface="华文琥珀" pitchFamily="2" charset="-122"/>
              </a:rPr>
              <a:t>    </a:t>
            </a:r>
            <a:endParaRPr lang="en-US" altLang="zh-CN" sz="3200" dirty="0" smtClean="0">
              <a:solidFill>
                <a:srgbClr val="FF0000"/>
              </a:solidFill>
              <a:latin typeface="华文琥珀" pitchFamily="2" charset="-122"/>
              <a:ea typeface="华文琥珀" pitchFamily="2" charset="-122"/>
            </a:endParaRPr>
          </a:p>
          <a:p>
            <a:r>
              <a:rPr lang="zh-CN" altLang="en-US" sz="8800" dirty="0" smtClean="0">
                <a:solidFill>
                  <a:srgbClr val="FF0000"/>
                </a:solidFill>
                <a:latin typeface="华文琥珀" pitchFamily="2" charset="-122"/>
                <a:ea typeface="华文琥珀" pitchFamily="2" charset="-122"/>
              </a:rPr>
              <a:t>共同成长</a:t>
            </a:r>
            <a:endParaRPr lang="zh-CN" altLang="en-US" sz="8800" dirty="0">
              <a:solidFill>
                <a:srgbClr val="FF0000"/>
              </a:solidFill>
              <a:latin typeface="华文琥珀" pitchFamily="2" charset="-122"/>
              <a:ea typeface="华文琥珀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00166" y="4572008"/>
            <a:ext cx="5715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+mn-ea"/>
              </a:rPr>
              <a:t>----</a:t>
            </a:r>
            <a:r>
              <a:rPr lang="zh-CN" altLang="en-US" sz="2800" b="1" dirty="0" smtClean="0">
                <a:latin typeface="+mn-ea"/>
              </a:rPr>
              <a:t>师徒结对总结   张继妹</a:t>
            </a:r>
            <a:endParaRPr lang="zh-CN" altLang="en-US" sz="2800" b="1" dirty="0">
              <a:latin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PresentationFormat>全屏显示(4:3)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wcxx</dc:creator>
  <cp:lastModifiedBy>wcxx</cp:lastModifiedBy>
  <cp:revision>1</cp:revision>
  <dcterms:created xsi:type="dcterms:W3CDTF">2021-01-08T06:43:24Z</dcterms:created>
  <dcterms:modified xsi:type="dcterms:W3CDTF">2021-01-08T06:50:16Z</dcterms:modified>
</cp:coreProperties>
</file>